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20" y="-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CC5AD-1090-F245-B843-3DBFF899A758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FF7F6-046B-7F45-830F-FF6386174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CC5AD-1090-F245-B843-3DBFF899A758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FF7F6-046B-7F45-830F-FF6386174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CC5AD-1090-F245-B843-3DBFF899A758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FF7F6-046B-7F45-830F-FF6386174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CC5AD-1090-F245-B843-3DBFF899A758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FF7F6-046B-7F45-830F-FF6386174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CC5AD-1090-F245-B843-3DBFF899A758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FF7F6-046B-7F45-830F-FF6386174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CC5AD-1090-F245-B843-3DBFF899A758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FF7F6-046B-7F45-830F-FF6386174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CC5AD-1090-F245-B843-3DBFF899A758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FF7F6-046B-7F45-830F-FF6386174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CC5AD-1090-F245-B843-3DBFF899A758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FF7F6-046B-7F45-830F-FF6386174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CC5AD-1090-F245-B843-3DBFF899A758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FF7F6-046B-7F45-830F-FF6386174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CC5AD-1090-F245-B843-3DBFF899A758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FF7F6-046B-7F45-830F-FF6386174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CC5AD-1090-F245-B843-3DBFF899A758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FF7F6-046B-7F45-830F-FF6386174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CC5AD-1090-F245-B843-3DBFF899A758}" type="datetimeFigureOut">
              <a:rPr lang="en-US" smtClean="0"/>
              <a:pPr/>
              <a:t>3/1/11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FF7F6-046B-7F45-830F-FF6386174B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"/>
            <a:ext cx="9144001" cy="685164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Hamilton Community Schools</Company>
  <LinksUpToDate>false</LinksUpToDate>
  <SharedDoc>false</SharedDoc>
  <HyperlinksChanged>false</HyperlinksChanged>
  <AppVersion>12.0001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Wood</dc:creator>
  <cp:lastModifiedBy>Amy Streigle</cp:lastModifiedBy>
  <cp:revision>1</cp:revision>
  <dcterms:created xsi:type="dcterms:W3CDTF">2011-03-01T12:30:18Z</dcterms:created>
  <dcterms:modified xsi:type="dcterms:W3CDTF">2011-03-01T12:30:36Z</dcterms:modified>
</cp:coreProperties>
</file>